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300" r:id="rId6"/>
    <p:sldId id="285" r:id="rId7"/>
    <p:sldId id="307" r:id="rId8"/>
    <p:sldId id="268" r:id="rId9"/>
    <p:sldId id="276" r:id="rId1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725" autoAdjust="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>
        <p:guide orient="horz" pos="175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2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FF1-4662-8135-A6A618ABEF3D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FF1-4662-8135-A6A618ABEF3D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FF1-4662-8135-A6A618ABEF3D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FF1-4662-8135-A6A618ABEF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Здоровый образ жизни</c:v>
                </c:pt>
                <c:pt idx="1">
                  <c:v>Экология</c:v>
                </c:pt>
                <c:pt idx="2">
                  <c:v>Наследственность</c:v>
                </c:pt>
                <c:pt idx="3">
                  <c:v>Медицина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</c:v>
                </c:pt>
                <c:pt idx="1">
                  <c:v>25</c:v>
                </c:pt>
                <c:pt idx="2">
                  <c:v>15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7E-4FDE-B984-15E296DD954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BY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BY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B440F78-2C9E-4C7F-818C-B40BB19D3A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ED3FB98-80B9-4155-809A-82659D34A0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C40CD49-2D64-4173-906A-2F9739BE54B0}" type="datetime1">
              <a:rPr lang="ru-RU" smtClean="0"/>
              <a:t>23.10.2023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8DEF847-3492-4888-9C23-1504238536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9E48C54-2332-4748-9C65-6A27E550C1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7F75FB2-D12E-4669-8522-D3E2C7E6D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991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85848-692B-495B-A89D-EE73E16D2DDD}" type="datetime1">
              <a:rPr lang="ru-RU" smtClean="0"/>
              <a:pPr/>
              <a:t>23.10.2023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18E0B9-48E4-499D-93B2-B07D00395BAC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14043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682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032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351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297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887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D18E0B9-48E4-499D-93B2-B07D00395BA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55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AD3492AC-2023-4442-AF40-53B11C2EF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5966" y="1008063"/>
            <a:ext cx="5120640" cy="2054388"/>
          </a:xfrm>
        </p:spPr>
        <p:txBody>
          <a:bodyPr rtlCol="0" anchor="b">
            <a:normAutofit/>
          </a:bodyPr>
          <a:lstStyle>
            <a:lvl1pPr algn="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3105163"/>
            <a:ext cx="3167636" cy="64767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D64503-659B-472D-ABF8-01D077E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209C12-0CED-4CD5-B463-885A79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зор ры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C06C6CB5-A7CF-4AA0-8E61-3C46EFA04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524" y="4572000"/>
            <a:ext cx="12188952" cy="2286000"/>
          </a:xfrm>
          <a:solidFill>
            <a:schemeClr val="accent6"/>
          </a:solidFill>
        </p:spPr>
        <p:txBody>
          <a:bodyPr rtlCol="0" anchor="b"/>
          <a:lstStyle>
            <a:lvl1pPr marL="0" indent="0">
              <a:buNone/>
              <a:defRPr/>
            </a:lvl1pPr>
          </a:lstStyle>
          <a:p>
            <a:pPr rtl="0"/>
            <a:r>
              <a:rPr lang="ru-RU" noProof="0"/>
              <a:t>Щелкните, чтобы добавить рисунок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305" y="1696389"/>
            <a:ext cx="3210331" cy="3647605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91440"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16628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18" name="Текст 18">
            <a:extLst>
              <a:ext uri="{FF2B5EF4-FFF2-40B4-BE49-F238E27FC236}">
                <a16:creationId xmlns:a16="http://schemas.microsoft.com/office/drawing/2014/main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65548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48764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77130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7258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ыночное 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66593" y="2207455"/>
            <a:ext cx="1351811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98516B14-EF29-444F-82DA-19F5011C7D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66592" y="3559605"/>
            <a:ext cx="1353313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23" name="Текст 3">
            <a:extLst>
              <a:ext uri="{FF2B5EF4-FFF2-40B4-BE49-F238E27FC236}">
                <a16:creationId xmlns:a16="http://schemas.microsoft.com/office/drawing/2014/main" id="{BFDD67D8-D69E-405B-825C-A9AF88C1A80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66592" y="4905756"/>
            <a:ext cx="1353314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3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E3354A33-C884-44F0-A320-DF2EBA500D10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371600" y="2202883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8" name="Рисунок 8">
            <a:extLst>
              <a:ext uri="{FF2B5EF4-FFF2-40B4-BE49-F238E27FC236}">
                <a16:creationId xmlns:a16="http://schemas.microsoft.com/office/drawing/2014/main" id="{7AF29B8F-D39A-4F3A-909A-9D298FB7224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371600" y="3555033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1" name="Рисунок 8">
            <a:extLst>
              <a:ext uri="{FF2B5EF4-FFF2-40B4-BE49-F238E27FC236}">
                <a16:creationId xmlns:a16="http://schemas.microsoft.com/office/drawing/2014/main" id="{83A1C8AA-5F7D-4C12-9724-97F4B72D8A7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371600" y="4901184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4" name="Текст 9">
            <a:extLst>
              <a:ext uri="{FF2B5EF4-FFF2-40B4-BE49-F238E27FC236}">
                <a16:creationId xmlns:a16="http://schemas.microsoft.com/office/drawing/2014/main" id="{19BE8230-B656-44E2-9319-E1464125040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3048" y="2207455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ru-RU" noProof="0"/>
              <a:t>Заголовок раздела</a:t>
            </a:r>
          </a:p>
        </p:txBody>
      </p:sp>
      <p:sp>
        <p:nvSpPr>
          <p:cNvPr id="24" name="Текст 9">
            <a:extLst>
              <a:ext uri="{FF2B5EF4-FFF2-40B4-BE49-F238E27FC236}">
                <a16:creationId xmlns:a16="http://schemas.microsoft.com/office/drawing/2014/main" id="{4ADD189D-5EFF-456A-9AEB-E8DB3452742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813048" y="3559605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ru-RU" noProof="0"/>
              <a:t>Заголовок раздела</a:t>
            </a:r>
          </a:p>
        </p:txBody>
      </p:sp>
      <p:sp>
        <p:nvSpPr>
          <p:cNvPr id="29" name="Текст 9">
            <a:extLst>
              <a:ext uri="{FF2B5EF4-FFF2-40B4-BE49-F238E27FC236}">
                <a16:creationId xmlns:a16="http://schemas.microsoft.com/office/drawing/2014/main" id="{53862BA6-E42C-4C58-871B-8705122D668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813048" y="4905756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ru-RU" noProof="0"/>
              <a:t>Заголовок раздела</a:t>
            </a:r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id="{B1F9D630-F36F-43B5-B6A8-62245E084CA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470648" y="2207455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C670C5D6-AD2E-415C-BAFE-A8239C15159E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7470648" y="3559605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30" name="Объект 3">
            <a:extLst>
              <a:ext uri="{FF2B5EF4-FFF2-40B4-BE49-F238E27FC236}">
                <a16:creationId xmlns:a16="http://schemas.microsoft.com/office/drawing/2014/main" id="{26DDBF97-B5FA-415C-9E0D-A4A556C40805}"/>
              </a:ext>
            </a:extLst>
          </p:cNvPr>
          <p:cNvSpPr>
            <a:spLocks noGrp="1"/>
          </p:cNvSpPr>
          <p:nvPr>
            <p:ph sz="half" idx="41" hasCustomPrompt="1"/>
          </p:nvPr>
        </p:nvSpPr>
        <p:spPr>
          <a:xfrm>
            <a:off x="7470648" y="4905756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17" name="Дата 1">
            <a:extLst>
              <a:ext uri="{FF2B5EF4-FFF2-40B4-BE49-F238E27FC236}">
                <a16:creationId xmlns:a16="http://schemas.microsoft.com/office/drawing/2014/main" id="{8408DD66-4FD2-41B2-AD2E-24ADA0398198}"/>
              </a:ext>
            </a:extLst>
          </p:cNvPr>
          <p:cNvSpPr>
            <a:spLocks noGrp="1"/>
          </p:cNvSpPr>
          <p:nvPr>
            <p:ph type="dt" sz="half" idx="43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1540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вадра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2992" y="2232908"/>
            <a:ext cx="2194560" cy="27432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8728" y="3494402"/>
            <a:ext cx="2194560" cy="274320"/>
          </a:xfrm>
        </p:spPr>
        <p:txBody>
          <a:bodyPr rtlCol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10732" y="3494402"/>
            <a:ext cx="2194560" cy="274320"/>
          </a:xfrm>
        </p:spPr>
        <p:txBody>
          <a:bodyPr rtlCol="0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2992" y="5287722"/>
            <a:ext cx="2194560" cy="27432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7F7357E-EB66-4B24-BD83-CDF02BFE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67923" y="2586939"/>
            <a:ext cx="10677317" cy="2637195"/>
            <a:chOff x="767923" y="2586939"/>
            <a:chExt cx="10677317" cy="2637195"/>
          </a:xfrm>
        </p:grpSpPr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E5CC96AF-1ECA-45C5-A903-6341850289F9}"/>
                </a:ext>
              </a:extLst>
            </p:cNvPr>
            <p:cNvSpPr/>
            <p:nvPr userDrawn="1"/>
          </p:nvSpPr>
          <p:spPr>
            <a:xfrm>
              <a:off x="6098501" y="2586991"/>
              <a:ext cx="46095" cy="1231565"/>
            </a:xfrm>
            <a:custGeom>
              <a:avLst/>
              <a:gdLst>
                <a:gd name="connsiteX0" fmla="*/ 375 w 46095"/>
                <a:gd name="connsiteY0" fmla="*/ 0 h 1231565"/>
                <a:gd name="connsiteX1" fmla="*/ 46095 w 46095"/>
                <a:gd name="connsiteY1" fmla="*/ 114776 h 1231565"/>
                <a:gd name="connsiteX2" fmla="*/ 46095 w 46095"/>
                <a:gd name="connsiteY2" fmla="*/ 1231565 h 1231565"/>
                <a:gd name="connsiteX3" fmla="*/ 0 w 46095"/>
                <a:gd name="connsiteY3" fmla="*/ 1231565 h 1231565"/>
                <a:gd name="connsiteX4" fmla="*/ 0 w 46095"/>
                <a:gd name="connsiteY4" fmla="*/ 942 h 1231565"/>
                <a:gd name="connsiteX5" fmla="*/ 375 w 46095"/>
                <a:gd name="connsiteY5" fmla="*/ 0 h 123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095" h="1231565">
                  <a:moveTo>
                    <a:pt x="375" y="0"/>
                  </a:moveTo>
                  <a:lnTo>
                    <a:pt x="46095" y="114776"/>
                  </a:lnTo>
                  <a:lnTo>
                    <a:pt x="46095" y="1231565"/>
                  </a:lnTo>
                  <a:lnTo>
                    <a:pt x="0" y="1231565"/>
                  </a:lnTo>
                  <a:lnTo>
                    <a:pt x="0" y="942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07574821-21A4-483A-9824-B9CB9EC4B770}"/>
                </a:ext>
              </a:extLst>
            </p:cNvPr>
            <p:cNvSpPr/>
            <p:nvPr userDrawn="1"/>
          </p:nvSpPr>
          <p:spPr>
            <a:xfrm>
              <a:off x="6053156" y="3818555"/>
              <a:ext cx="45345" cy="97190"/>
            </a:xfrm>
            <a:custGeom>
              <a:avLst/>
              <a:gdLst>
                <a:gd name="connsiteX0" fmla="*/ 0 w 45345"/>
                <a:gd name="connsiteY0" fmla="*/ 0 h 97190"/>
                <a:gd name="connsiteX1" fmla="*/ 45345 w 45345"/>
                <a:gd name="connsiteY1" fmla="*/ 0 h 97190"/>
                <a:gd name="connsiteX2" fmla="*/ 45345 w 45345"/>
                <a:gd name="connsiteY2" fmla="*/ 97190 h 97190"/>
                <a:gd name="connsiteX3" fmla="*/ 0 w 45345"/>
                <a:gd name="connsiteY3" fmla="*/ 97190 h 97190"/>
                <a:gd name="connsiteX4" fmla="*/ 0 w 45345"/>
                <a:gd name="connsiteY4" fmla="*/ 0 h 9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45" h="97190">
                  <a:moveTo>
                    <a:pt x="0" y="0"/>
                  </a:moveTo>
                  <a:lnTo>
                    <a:pt x="45345" y="0"/>
                  </a:lnTo>
                  <a:lnTo>
                    <a:pt x="45345" y="97190"/>
                  </a:lnTo>
                  <a:lnTo>
                    <a:pt x="0" y="97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F8C191E1-94CD-4DEF-9125-7E667370926A}"/>
                </a:ext>
              </a:extLst>
            </p:cNvPr>
            <p:cNvSpPr/>
            <p:nvPr userDrawn="1"/>
          </p:nvSpPr>
          <p:spPr>
            <a:xfrm>
              <a:off x="6098500" y="2586939"/>
              <a:ext cx="111238" cy="1231616"/>
            </a:xfrm>
            <a:custGeom>
              <a:avLst/>
              <a:gdLst>
                <a:gd name="connsiteX0" fmla="*/ 0 w 111238"/>
                <a:gd name="connsiteY0" fmla="*/ 0 h 1231616"/>
                <a:gd name="connsiteX1" fmla="*/ 111238 w 111238"/>
                <a:gd name="connsiteY1" fmla="*/ 0 h 1231616"/>
                <a:gd name="connsiteX2" fmla="*/ 111238 w 111238"/>
                <a:gd name="connsiteY2" fmla="*/ 1231616 h 1231616"/>
                <a:gd name="connsiteX3" fmla="*/ 46095 w 111238"/>
                <a:gd name="connsiteY3" fmla="*/ 1231616 h 1231616"/>
                <a:gd name="connsiteX4" fmla="*/ 46095 w 111238"/>
                <a:gd name="connsiteY4" fmla="*/ 114827 h 1231616"/>
                <a:gd name="connsiteX5" fmla="*/ 375 w 111238"/>
                <a:gd name="connsiteY5" fmla="*/ 51 h 1231616"/>
                <a:gd name="connsiteX6" fmla="*/ 0 w 111238"/>
                <a:gd name="connsiteY6" fmla="*/ 993 h 1231616"/>
                <a:gd name="connsiteX7" fmla="*/ 0 w 111238"/>
                <a:gd name="connsiteY7" fmla="*/ 0 h 123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238" h="1231616">
                  <a:moveTo>
                    <a:pt x="0" y="0"/>
                  </a:moveTo>
                  <a:lnTo>
                    <a:pt x="111238" y="0"/>
                  </a:lnTo>
                  <a:lnTo>
                    <a:pt x="111238" y="1231616"/>
                  </a:lnTo>
                  <a:lnTo>
                    <a:pt x="46095" y="1231616"/>
                  </a:lnTo>
                  <a:lnTo>
                    <a:pt x="46095" y="114827"/>
                  </a:lnTo>
                  <a:lnTo>
                    <a:pt x="375" y="51"/>
                  </a:lnTo>
                  <a:lnTo>
                    <a:pt x="0" y="9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7E6DEF02-ADC5-487F-AA38-28AE410EBEB1}"/>
                </a:ext>
              </a:extLst>
            </p:cNvPr>
            <p:cNvSpPr/>
            <p:nvPr userDrawn="1"/>
          </p:nvSpPr>
          <p:spPr>
            <a:xfrm>
              <a:off x="6053156" y="2587933"/>
              <a:ext cx="36576" cy="126204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7F5BD053-8127-4207-8BB6-88934D1FE4A5}"/>
                </a:ext>
              </a:extLst>
            </p:cNvPr>
            <p:cNvSpPr/>
            <p:nvPr userDrawn="1"/>
          </p:nvSpPr>
          <p:spPr>
            <a:xfrm>
              <a:off x="767923" y="3818556"/>
              <a:ext cx="5349240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06CFD50B-0B31-48EB-8D44-673C8CEC29B7}"/>
                </a:ext>
              </a:extLst>
            </p:cNvPr>
            <p:cNvSpPr/>
            <p:nvPr userDrawn="1"/>
          </p:nvSpPr>
          <p:spPr>
            <a:xfrm>
              <a:off x="6117163" y="3818554"/>
              <a:ext cx="5328077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3C715010-62CF-4E58-992F-47427FCB0C02}"/>
                </a:ext>
              </a:extLst>
            </p:cNvPr>
            <p:cNvSpPr/>
            <p:nvPr userDrawn="1"/>
          </p:nvSpPr>
          <p:spPr>
            <a:xfrm>
              <a:off x="6053155" y="3852534"/>
              <a:ext cx="36576" cy="1371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/>
            </a:p>
          </p:txBody>
        </p:sp>
      </p:grpSp>
      <p:sp>
        <p:nvSpPr>
          <p:cNvPr id="27" name="Дата 1">
            <a:extLst>
              <a:ext uri="{FF2B5EF4-FFF2-40B4-BE49-F238E27FC236}">
                <a16:creationId xmlns:a16="http://schemas.microsoft.com/office/drawing/2014/main" id="{17311117-A0EF-438B-BF68-75DF09D8504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7803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тегия развит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9924"/>
          </a:xfrm>
        </p:spPr>
        <p:txBody>
          <a:bodyPr bIns="91440" rtlCol="0" anchor="b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8FDD847D-284F-43B9-91A9-0A2AE4977E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1426525"/>
            <a:ext cx="10515600" cy="457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280" y="2458260"/>
            <a:ext cx="3200400" cy="731520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91440" rIns="182880" rtlCol="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25274" y="2458260"/>
            <a:ext cx="3200400" cy="731520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8" name="Текст 18">
            <a:extLst>
              <a:ext uri="{FF2B5EF4-FFF2-40B4-BE49-F238E27FC236}">
                <a16:creationId xmlns:a16="http://schemas.microsoft.com/office/drawing/2014/main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26864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rtlCol="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53269" y="2458260"/>
            <a:ext cx="3200400" cy="731520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56448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rtlCol="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15863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DD8E1C1-2F29-4EF8-B7B9-75E2DC5049C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1426525"/>
            <a:ext cx="10515600" cy="457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06438" y="2071688"/>
            <a:ext cx="5029200" cy="45720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6438" y="2641555"/>
            <a:ext cx="5029200" cy="3474720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67475" y="2071688"/>
            <a:ext cx="5029200" cy="45720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67475" y="2641555"/>
            <a:ext cx="5029200" cy="3474720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92630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4" name="Текст 3">
            <a:extLst>
              <a:ext uri="{FF2B5EF4-FFF2-40B4-BE49-F238E27FC236}">
                <a16:creationId xmlns:a16="http://schemas.microsoft.com/office/drawing/2014/main" id="{A8B6EDEE-DE90-436D-BFA9-9709BE86FD0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58568" y="2304288"/>
            <a:ext cx="1554480" cy="561975"/>
          </a:xfrm>
          <a:solidFill>
            <a:schemeClr val="accent3"/>
          </a:solidFill>
          <a:ln>
            <a:noFill/>
          </a:ln>
        </p:spPr>
        <p:txBody>
          <a:bodyPr tIns="36000" rtlCol="0" anchor="ctr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Название элемента</a:t>
            </a:r>
          </a:p>
        </p:txBody>
      </p:sp>
      <p:sp>
        <p:nvSpPr>
          <p:cNvPr id="38" name="Текст 10">
            <a:extLst>
              <a:ext uri="{FF2B5EF4-FFF2-40B4-BE49-F238E27FC236}">
                <a16:creationId xmlns:a16="http://schemas.microsoft.com/office/drawing/2014/main" id="{5FBFE975-0A80-48E8-AA52-A4674F3B96A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39" name="Текст 10">
            <a:extLst>
              <a:ext uri="{FF2B5EF4-FFF2-40B4-BE49-F238E27FC236}">
                <a16:creationId xmlns:a16="http://schemas.microsoft.com/office/drawing/2014/main" id="{8BD9D56F-24FE-4F7D-8E40-A0D0AC7197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0" name="Текст 10">
            <a:extLst>
              <a:ext uri="{FF2B5EF4-FFF2-40B4-BE49-F238E27FC236}">
                <a16:creationId xmlns:a16="http://schemas.microsoft.com/office/drawing/2014/main" id="{D46B7BD9-7D98-4035-8A5E-463BD7C3BF1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1" name="Текст 10">
            <a:extLst>
              <a:ext uri="{FF2B5EF4-FFF2-40B4-BE49-F238E27FC236}">
                <a16:creationId xmlns:a16="http://schemas.microsoft.com/office/drawing/2014/main" id="{8AA70B58-94EB-4879-8CBB-F170B13437D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2" name="Текст 10">
            <a:extLst>
              <a:ext uri="{FF2B5EF4-FFF2-40B4-BE49-F238E27FC236}">
                <a16:creationId xmlns:a16="http://schemas.microsoft.com/office/drawing/2014/main" id="{7309DED8-0AF6-493B-A2EC-E3C6524C403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4" name="Текст 10">
            <a:extLst>
              <a:ext uri="{FF2B5EF4-FFF2-40B4-BE49-F238E27FC236}">
                <a16:creationId xmlns:a16="http://schemas.microsoft.com/office/drawing/2014/main" id="{634511C9-82EE-4918-850A-C11AB497D8C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5" name="Текст 10">
            <a:extLst>
              <a:ext uri="{FF2B5EF4-FFF2-40B4-BE49-F238E27FC236}">
                <a16:creationId xmlns:a16="http://schemas.microsoft.com/office/drawing/2014/main" id="{9DFB519F-3772-4743-A8B2-EE749BE7907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6" name="Текст 10">
            <a:extLst>
              <a:ext uri="{FF2B5EF4-FFF2-40B4-BE49-F238E27FC236}">
                <a16:creationId xmlns:a16="http://schemas.microsoft.com/office/drawing/2014/main" id="{FF1ED3A9-45CD-4A8C-94E6-BFD948CC06A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8" name="Текст 10">
            <a:extLst>
              <a:ext uri="{FF2B5EF4-FFF2-40B4-BE49-F238E27FC236}">
                <a16:creationId xmlns:a16="http://schemas.microsoft.com/office/drawing/2014/main" id="{DF614219-217C-4657-8BF6-1BDE7D2907C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9" name="Текст 10">
            <a:extLst>
              <a:ext uri="{FF2B5EF4-FFF2-40B4-BE49-F238E27FC236}">
                <a16:creationId xmlns:a16="http://schemas.microsoft.com/office/drawing/2014/main" id="{CF5EB19D-BC9E-40FA-BC6F-DA9B98DA7DC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7" name="Текст 10">
            <a:extLst>
              <a:ext uri="{FF2B5EF4-FFF2-40B4-BE49-F238E27FC236}">
                <a16:creationId xmlns:a16="http://schemas.microsoft.com/office/drawing/2014/main" id="{1E8B9B06-EF32-482E-A7E7-C1BAFE1A45D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50" name="Текст 10">
            <a:extLst>
              <a:ext uri="{FF2B5EF4-FFF2-40B4-BE49-F238E27FC236}">
                <a16:creationId xmlns:a16="http://schemas.microsoft.com/office/drawing/2014/main" id="{B243085E-635F-44B9-A90B-BCE5763AD3E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51" name="Текст 10">
            <a:extLst>
              <a:ext uri="{FF2B5EF4-FFF2-40B4-BE49-F238E27FC236}">
                <a16:creationId xmlns:a16="http://schemas.microsoft.com/office/drawing/2014/main" id="{5E2D6E88-5F8C-4406-9211-D4A50B968BA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3" name="Текст 10">
            <a:extLst>
              <a:ext uri="{FF2B5EF4-FFF2-40B4-BE49-F238E27FC236}">
                <a16:creationId xmlns:a16="http://schemas.microsoft.com/office/drawing/2014/main" id="{CC994534-ACB6-4B33-A7F8-59ED88636D9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52" name="Текст 10">
            <a:extLst>
              <a:ext uri="{FF2B5EF4-FFF2-40B4-BE49-F238E27FC236}">
                <a16:creationId xmlns:a16="http://schemas.microsoft.com/office/drawing/2014/main" id="{BFBFB5AF-B984-48A4-A2D5-B0F9A7168B9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53" name="Текст 10">
            <a:extLst>
              <a:ext uri="{FF2B5EF4-FFF2-40B4-BE49-F238E27FC236}">
                <a16:creationId xmlns:a16="http://schemas.microsoft.com/office/drawing/2014/main" id="{5920D2EA-A217-4744-834D-D00BD41BD38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54" name="Текст 10">
            <a:extLst>
              <a:ext uri="{FF2B5EF4-FFF2-40B4-BE49-F238E27FC236}">
                <a16:creationId xmlns:a16="http://schemas.microsoft.com/office/drawing/2014/main" id="{FD2FC71C-590D-4C50-9D20-D98F73D8442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55" name="Текст 10">
            <a:extLst>
              <a:ext uri="{FF2B5EF4-FFF2-40B4-BE49-F238E27FC236}">
                <a16:creationId xmlns:a16="http://schemas.microsoft.com/office/drawing/2014/main" id="{AD895D25-09BE-492D-944C-8B0E710ADF1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56" name="Текст 10">
            <a:extLst>
              <a:ext uri="{FF2B5EF4-FFF2-40B4-BE49-F238E27FC236}">
                <a16:creationId xmlns:a16="http://schemas.microsoft.com/office/drawing/2014/main" id="{F6192086-61CF-42A5-905D-851D1EEBC25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57" name="Текст 10">
            <a:extLst>
              <a:ext uri="{FF2B5EF4-FFF2-40B4-BE49-F238E27FC236}">
                <a16:creationId xmlns:a16="http://schemas.microsoft.com/office/drawing/2014/main" id="{FD1AF556-814F-4B48-B1F0-29450A00904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58" name="Текст 10">
            <a:extLst>
              <a:ext uri="{FF2B5EF4-FFF2-40B4-BE49-F238E27FC236}">
                <a16:creationId xmlns:a16="http://schemas.microsoft.com/office/drawing/2014/main" id="{EEEE7A48-BA7F-4AD6-948F-8AF34748D37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60" name="Текст 10">
            <a:extLst>
              <a:ext uri="{FF2B5EF4-FFF2-40B4-BE49-F238E27FC236}">
                <a16:creationId xmlns:a16="http://schemas.microsoft.com/office/drawing/2014/main" id="{1ECC3963-8620-45EA-8E9B-B5ED79CD7A4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61" name="Текст 10">
            <a:extLst>
              <a:ext uri="{FF2B5EF4-FFF2-40B4-BE49-F238E27FC236}">
                <a16:creationId xmlns:a16="http://schemas.microsoft.com/office/drawing/2014/main" id="{8A5FB4BB-2FEF-496A-8E3A-C4D43AE0498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59" name="Текст 10">
            <a:extLst>
              <a:ext uri="{FF2B5EF4-FFF2-40B4-BE49-F238E27FC236}">
                <a16:creationId xmlns:a16="http://schemas.microsoft.com/office/drawing/2014/main" id="{A7187E67-FC95-4CA0-9570-815E315916E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62" name="Текст 10">
            <a:extLst>
              <a:ext uri="{FF2B5EF4-FFF2-40B4-BE49-F238E27FC236}">
                <a16:creationId xmlns:a16="http://schemas.microsoft.com/office/drawing/2014/main" id="{D03EF82F-F37F-48CB-A978-E3BAD66F5C7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63" name="Текст 10">
            <a:extLst>
              <a:ext uri="{FF2B5EF4-FFF2-40B4-BE49-F238E27FC236}">
                <a16:creationId xmlns:a16="http://schemas.microsoft.com/office/drawing/2014/main" id="{5F250D41-02CE-4633-9E26-F722FCA110B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11E3559-68CA-437E-BD12-A9953AE1E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40445" y="4069080"/>
            <a:ext cx="10332720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Дата 1">
            <a:extLst>
              <a:ext uri="{FF2B5EF4-FFF2-40B4-BE49-F238E27FC236}">
                <a16:creationId xmlns:a16="http://schemas.microsoft.com/office/drawing/2014/main" id="{62C0F98D-B2D7-4EDC-ADD0-9B61A901FCEA}"/>
              </a:ext>
            </a:extLst>
          </p:cNvPr>
          <p:cNvSpPr>
            <a:spLocks noGrp="1"/>
          </p:cNvSpPr>
          <p:nvPr>
            <p:ph type="dt" sz="half" idx="6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42866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85925"/>
            <a:ext cx="10515600" cy="4097059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риант команд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8402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5359799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5743005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11" name="Рисунок 6">
            <a:extLst>
              <a:ext uri="{FF2B5EF4-FFF2-40B4-BE49-F238E27FC236}">
                <a16:creationId xmlns:a16="http://schemas.microsoft.com/office/drawing/2014/main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8798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5360195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5743401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14" name="Рисунок 6">
            <a:extLst>
              <a:ext uri="{FF2B5EF4-FFF2-40B4-BE49-F238E27FC236}">
                <a16:creationId xmlns:a16="http://schemas.microsoft.com/office/drawing/2014/main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8402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5360195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5743401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17" name="Рисунок 6">
            <a:extLst>
              <a:ext uri="{FF2B5EF4-FFF2-40B4-BE49-F238E27FC236}">
                <a16:creationId xmlns:a16="http://schemas.microsoft.com/office/drawing/2014/main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8" y="1718798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8" y="5360195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8" y="5743401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56699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риант команд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714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11" name="Рисунок 6">
            <a:extLst>
              <a:ext uri="{FF2B5EF4-FFF2-40B4-BE49-F238E27FC236}">
                <a16:creationId xmlns:a16="http://schemas.microsoft.com/office/drawing/2014/main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7537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3323409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3611203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14" name="Рисунок 6">
            <a:extLst>
              <a:ext uri="{FF2B5EF4-FFF2-40B4-BE49-F238E27FC236}">
                <a16:creationId xmlns:a16="http://schemas.microsoft.com/office/drawing/2014/main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714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17" name="Рисунок 6">
            <a:extLst>
              <a:ext uri="{FF2B5EF4-FFF2-40B4-BE49-F238E27FC236}">
                <a16:creationId xmlns:a16="http://schemas.microsoft.com/office/drawing/2014/main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8" y="171714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8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8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44" name="Рисунок 6">
            <a:extLst>
              <a:ext uri="{FF2B5EF4-FFF2-40B4-BE49-F238E27FC236}">
                <a16:creationId xmlns:a16="http://schemas.microsoft.com/office/drawing/2014/main" id="{27688D91-F8AA-4C0A-BF29-90F8FE202DA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325219" y="4131915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5" name="Текст 8">
            <a:extLst>
              <a:ext uri="{FF2B5EF4-FFF2-40B4-BE49-F238E27FC236}">
                <a16:creationId xmlns:a16="http://schemas.microsoft.com/office/drawing/2014/main" id="{D9AECBF7-0508-4905-9DF6-C0FF9D9ADA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25219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6" name="Текст 8">
            <a:extLst>
              <a:ext uri="{FF2B5EF4-FFF2-40B4-BE49-F238E27FC236}">
                <a16:creationId xmlns:a16="http://schemas.microsoft.com/office/drawing/2014/main" id="{A7F920A3-CA67-4CD0-A639-1CE803DE26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25219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47" name="Рисунок 6">
            <a:extLst>
              <a:ext uri="{FF2B5EF4-FFF2-40B4-BE49-F238E27FC236}">
                <a16:creationId xmlns:a16="http://schemas.microsoft.com/office/drawing/2014/main" id="{463E2C69-9A20-4A90-8F45-4EE6CFD469B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743740" y="413231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8" name="Текст 8">
            <a:extLst>
              <a:ext uri="{FF2B5EF4-FFF2-40B4-BE49-F238E27FC236}">
                <a16:creationId xmlns:a16="http://schemas.microsoft.com/office/drawing/2014/main" id="{D33409A7-C60B-4AD7-AFDF-23C2F042CE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43740" y="573818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id="{4870155B-647D-44E9-AE54-24D2BB2404B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43740" y="602597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50" name="Рисунок 6">
            <a:extLst>
              <a:ext uri="{FF2B5EF4-FFF2-40B4-BE49-F238E27FC236}">
                <a16:creationId xmlns:a16="http://schemas.microsoft.com/office/drawing/2014/main" id="{3876D40F-6DE8-45F1-B56E-986312109BA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62261" y="4131915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:a16="http://schemas.microsoft.com/office/drawing/2014/main" id="{D0A39ABE-EF7B-477F-A346-C5CDA9F5D6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62261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52" name="Текст 8">
            <a:extLst>
              <a:ext uri="{FF2B5EF4-FFF2-40B4-BE49-F238E27FC236}">
                <a16:creationId xmlns:a16="http://schemas.microsoft.com/office/drawing/2014/main" id="{7787A6CA-4AF6-46F5-BA39-50F328D9A8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62261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53" name="Рисунок 6">
            <a:extLst>
              <a:ext uri="{FF2B5EF4-FFF2-40B4-BE49-F238E27FC236}">
                <a16:creationId xmlns:a16="http://schemas.microsoft.com/office/drawing/2014/main" id="{EC171A7C-639D-47C1-A626-7E4772629B2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580782" y="4131915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4" name="Текст 8">
            <a:extLst>
              <a:ext uri="{FF2B5EF4-FFF2-40B4-BE49-F238E27FC236}">
                <a16:creationId xmlns:a16="http://schemas.microsoft.com/office/drawing/2014/main" id="{674313BD-D2AD-4F0E-96FE-469C176818B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580782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:a16="http://schemas.microsoft.com/office/drawing/2014/main" id="{7141AE4E-36D0-4176-9FCB-E5803788939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80782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07401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нсиро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01F6AC7C-4EFC-4C76-8784-963130151FD5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137509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ru-RU" noProof="0"/>
              <a:t>Добавьте содержимое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2AED95B-59A7-4359-BD74-24F920F715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8637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ru-RU" noProof="0"/>
              <a:t>Заголовок раздела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286DAE13-A93D-453A-8164-3F1E97F8F2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4480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ru-RU" noProof="0"/>
              <a:t>Заголовок раздела</a:t>
            </a:r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1FD2C3F4-5FD0-4B09-A5D5-7365D61084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4480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28" name="Объект 13">
            <a:extLst>
              <a:ext uri="{FF2B5EF4-FFF2-40B4-BE49-F238E27FC236}">
                <a16:creationId xmlns:a16="http://schemas.microsoft.com/office/drawing/2014/main" id="{7BF6ABBB-7B41-4F0C-8416-9C72862D93C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859487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ru-RU" noProof="0"/>
              <a:t>Добавьте содержимое</a:t>
            </a:r>
          </a:p>
        </p:txBody>
      </p:sp>
      <p:sp>
        <p:nvSpPr>
          <p:cNvPr id="30" name="Текст 7">
            <a:extLst>
              <a:ext uri="{FF2B5EF4-FFF2-40B4-BE49-F238E27FC236}">
                <a16:creationId xmlns:a16="http://schemas.microsoft.com/office/drawing/2014/main" id="{E1B58033-4461-43F1-8E7C-C6E5988BDE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40615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ru-RU" noProof="0"/>
              <a:t>Заголовок раздела</a:t>
            </a:r>
          </a:p>
        </p:txBody>
      </p:sp>
      <p:sp>
        <p:nvSpPr>
          <p:cNvPr id="31" name="Текст 7">
            <a:extLst>
              <a:ext uri="{FF2B5EF4-FFF2-40B4-BE49-F238E27FC236}">
                <a16:creationId xmlns:a16="http://schemas.microsoft.com/office/drawing/2014/main" id="{80CE999C-FC94-4BF1-BBCE-0A3A934097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6458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ru-RU" noProof="0"/>
              <a:t>Заголовок раздела</a:t>
            </a:r>
          </a:p>
        </p:txBody>
      </p:sp>
      <p:sp>
        <p:nvSpPr>
          <p:cNvPr id="32" name="Текст 7">
            <a:extLst>
              <a:ext uri="{FF2B5EF4-FFF2-40B4-BE49-F238E27FC236}">
                <a16:creationId xmlns:a16="http://schemas.microsoft.com/office/drawing/2014/main" id="{6AFDE949-FC25-431E-8298-75F5A7B83A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56458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29" name="Объект 13">
            <a:extLst>
              <a:ext uri="{FF2B5EF4-FFF2-40B4-BE49-F238E27FC236}">
                <a16:creationId xmlns:a16="http://schemas.microsoft.com/office/drawing/2014/main" id="{426B07AE-648A-4C6E-8FE4-B8C6D4A1B42E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549780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ru-RU" noProof="0"/>
              <a:t>Добавьте содержимое</a:t>
            </a:r>
          </a:p>
        </p:txBody>
      </p:sp>
      <p:sp>
        <p:nvSpPr>
          <p:cNvPr id="34" name="Текст 7">
            <a:extLst>
              <a:ext uri="{FF2B5EF4-FFF2-40B4-BE49-F238E27FC236}">
                <a16:creationId xmlns:a16="http://schemas.microsoft.com/office/drawing/2014/main" id="{BAB49F71-4118-47B2-B571-8DC9A3E940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0908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ru-RU" noProof="0"/>
              <a:t>Заголовок раздела</a:t>
            </a:r>
          </a:p>
        </p:txBody>
      </p:sp>
      <p:sp>
        <p:nvSpPr>
          <p:cNvPr id="35" name="Текст 7">
            <a:extLst>
              <a:ext uri="{FF2B5EF4-FFF2-40B4-BE49-F238E27FC236}">
                <a16:creationId xmlns:a16="http://schemas.microsoft.com/office/drawing/2014/main" id="{E6D674D8-A1E4-4A7E-929B-32FBA30823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0908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ru-RU" noProof="0"/>
              <a:t>Заголовок раздела</a:t>
            </a:r>
          </a:p>
        </p:txBody>
      </p:sp>
      <p:sp>
        <p:nvSpPr>
          <p:cNvPr id="36" name="Текст 7">
            <a:extLst>
              <a:ext uri="{FF2B5EF4-FFF2-40B4-BE49-F238E27FC236}">
                <a16:creationId xmlns:a16="http://schemas.microsoft.com/office/drawing/2014/main" id="{18E1E8CE-0AA4-4E2F-8DD0-006946935A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0908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42" name="Объект 13">
            <a:extLst>
              <a:ext uri="{FF2B5EF4-FFF2-40B4-BE49-F238E27FC236}">
                <a16:creationId xmlns:a16="http://schemas.microsoft.com/office/drawing/2014/main" id="{0C1E203C-1E7A-4194-97B0-B477E6F37235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264601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ru-RU" noProof="0"/>
              <a:t>Добавьте содержимое</a:t>
            </a:r>
          </a:p>
        </p:txBody>
      </p:sp>
      <p:sp>
        <p:nvSpPr>
          <p:cNvPr id="38" name="Текст 7">
            <a:extLst>
              <a:ext uri="{FF2B5EF4-FFF2-40B4-BE49-F238E27FC236}">
                <a16:creationId xmlns:a16="http://schemas.microsoft.com/office/drawing/2014/main" id="{C03A45F5-F36F-429B-9C83-90B1DB716F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45729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ru-RU" noProof="0"/>
              <a:t>Заголовок раздела</a:t>
            </a:r>
          </a:p>
        </p:txBody>
      </p:sp>
      <p:sp>
        <p:nvSpPr>
          <p:cNvPr id="39" name="Текст 7">
            <a:extLst>
              <a:ext uri="{FF2B5EF4-FFF2-40B4-BE49-F238E27FC236}">
                <a16:creationId xmlns:a16="http://schemas.microsoft.com/office/drawing/2014/main" id="{6A7CD68A-F84C-4F36-A46D-DB7BA329AB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5729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ru-RU" noProof="0"/>
              <a:t>Заголовок раздела</a:t>
            </a:r>
          </a:p>
        </p:txBody>
      </p:sp>
      <p:sp>
        <p:nvSpPr>
          <p:cNvPr id="40" name="Текст 7">
            <a:extLst>
              <a:ext uri="{FF2B5EF4-FFF2-40B4-BE49-F238E27FC236}">
                <a16:creationId xmlns:a16="http://schemas.microsoft.com/office/drawing/2014/main" id="{E67019EA-0584-46F5-BDB3-D2B3C717B0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5729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8EA36FF-A158-49B3-9C17-39C94920B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8617" y="179270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F42D5D-9DBF-475A-BC06-666D080D3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0595" y="1800726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6AEDC3F-C3D2-4184-860D-65645BBD6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70888" y="180072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C227352-6F71-4914-9AB1-AB4448667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5709" y="182077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2289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 на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C593254-CE4F-4114-A997-06CBC039F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5"/>
            <a:ext cx="7287768" cy="1325563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5E7DBF41-B4A1-4B29-B32C-DDF5058C12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0" y="1941230"/>
            <a:ext cx="9144000" cy="2286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E442D9A9-D2E2-42FD-945D-1EF6DC4351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4448" y="4407408"/>
            <a:ext cx="7287768" cy="1371600"/>
          </a:xfrm>
        </p:spPr>
        <p:txBody>
          <a:bodyPr rtlCol="0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067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6988" y="2555875"/>
            <a:ext cx="4953000" cy="3159125"/>
          </a:xfrm>
        </p:spPr>
        <p:txBody>
          <a:bodyPr rtlCol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9144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3716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8288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93847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rtlCol="0" anchor="ctr" anchorCtr="0">
            <a:normAutofit/>
          </a:bodyPr>
          <a:lstStyle>
            <a:lvl1pPr algn="ctr">
              <a:defRPr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390524"/>
            <a:ext cx="5637276" cy="41148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0" name="Рисунок 7">
            <a:extLst>
              <a:ext uri="{FF2B5EF4-FFF2-40B4-BE49-F238E27FC236}">
                <a16:creationId xmlns:a16="http://schemas.microsoft.com/office/drawing/2014/main" id="{6B717642-3C5E-4830-BCBC-E7FAE8B779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90524"/>
            <a:ext cx="5637276" cy="41148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1A83FC01-0C03-4607-B5EA-8C230EA7CA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60759" y="4687863"/>
            <a:ext cx="5029200" cy="1463040"/>
          </a:xfrm>
        </p:spPr>
        <p:txBody>
          <a:bodyPr rtlCol="0" anchor="ctr" anchorCtr="0">
            <a:noAutofit/>
          </a:bodyPr>
          <a:lstStyle>
            <a:lvl1pPr marL="0" indent="0">
              <a:lnSpc>
                <a:spcPts val="2000"/>
              </a:lnSpc>
              <a:buNone/>
              <a:defRPr sz="1600"/>
            </a:lvl1pPr>
            <a:lvl2pPr marL="457200" indent="0">
              <a:lnSpc>
                <a:spcPts val="2000"/>
              </a:lnSpc>
              <a:buNone/>
              <a:defRPr sz="1600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1600"/>
            </a:lvl3pPr>
            <a:lvl4pPr marL="1371600" indent="0">
              <a:lnSpc>
                <a:spcPts val="2000"/>
              </a:lnSpc>
              <a:buNone/>
              <a:defRPr sz="1600"/>
            </a:lvl4pPr>
            <a:lvl5pPr marL="1828800" indent="0">
              <a:lnSpc>
                <a:spcPts val="2000"/>
              </a:lnSpc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08221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390524"/>
            <a:ext cx="11274552" cy="4171951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9C910F3-1CC6-467F-A64A-2DDFE4632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rtlCol="0" anchor="ctr" anchorCtr="0">
            <a:normAutofit/>
          </a:bodyPr>
          <a:lstStyle>
            <a:lvl1pPr algn="ctr">
              <a:defRPr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id="{5550E3EA-37A2-40C0-A78F-3C0AB0F781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60759" y="4687863"/>
            <a:ext cx="5029200" cy="1463040"/>
          </a:xfrm>
        </p:spPr>
        <p:txBody>
          <a:bodyPr rtlCol="0" anchor="ctr" anchorCtr="0">
            <a:noAutofit/>
          </a:bodyPr>
          <a:lstStyle>
            <a:lvl1pPr marL="0" indent="0">
              <a:lnSpc>
                <a:spcPts val="1800"/>
              </a:lnSpc>
              <a:buNone/>
              <a:defRPr sz="1600"/>
            </a:lvl1pPr>
            <a:lvl2pPr marL="457200" indent="0">
              <a:lnSpc>
                <a:spcPts val="1800"/>
              </a:lnSpc>
              <a:buNone/>
              <a:defRPr sz="16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600"/>
            </a:lvl3pPr>
            <a:lvl4pPr marL="1371600" indent="0">
              <a:lnSpc>
                <a:spcPts val="1800"/>
              </a:lnSpc>
              <a:buNone/>
              <a:defRPr sz="1600"/>
            </a:lvl4pPr>
            <a:lvl5pPr marL="1828800" indent="0">
              <a:lnSpc>
                <a:spcPts val="1800"/>
              </a:lnSpc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63244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79929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A79566-C1F8-443D-A135-C6688984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5CF363-F733-460B-9E71-BF70442A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B0FA47-58F4-4B95-AD52-4EFE7977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89493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3 столбц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1" name="Текст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2182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62557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3" name="Текст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86164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34" name="Текст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86913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07086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813B5FF-9D53-4FD4-B752-22F188FA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083EC5-999D-4EF5-A22C-FD19C31D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215B34-3A95-488E-8DAD-34652A5B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25497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4411E-20EA-4627-8A68-17038DCE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74E5B2-1EB9-4222-8FAB-65BDC9A9500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197C18-82B5-4EB5-9010-63FFB7F5316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32AD86-1F8B-4DE6-9736-793E1781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60A3B3-8B02-4D8B-A982-7C7CA03A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9C9CBB-7187-447C-9F33-04CFDCD0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25D6D-4906-4DAB-B1BA-9436026F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975A10-62C2-4D29-B192-A142562FE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B58235-2C90-48E1-8A68-7413F78398F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FCAF9B-D406-4E4F-B804-AF188F65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E5FF7C-B4CA-48C1-B1A5-2AA329D3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AABB43-2086-4CDB-B2A4-E51E7D83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47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бл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86" y="365125"/>
            <a:ext cx="9986601" cy="132556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8692" y="1912336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73892" y="1874838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E725FCE9-B62D-4B16-807B-9D0D63E93B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08692" y="2388253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3892" y="2337741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FF039F13-B78B-4A7E-AB1D-94C070BAE97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18687" y="3608720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3887" y="3571222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2">
            <a:extLst>
              <a:ext uri="{FF2B5EF4-FFF2-40B4-BE49-F238E27FC236}">
                <a16:creationId xmlns:a16="http://schemas.microsoft.com/office/drawing/2014/main" id="{1F0A1756-3486-46A9-9DD3-7BFA5FF757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18687" y="4084637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2" name="Текст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83887" y="4034125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15" name="Рисунок 10">
            <a:extLst>
              <a:ext uri="{FF2B5EF4-FFF2-40B4-BE49-F238E27FC236}">
                <a16:creationId xmlns:a16="http://schemas.microsoft.com/office/drawing/2014/main" id="{A12F2D63-1E00-4379-A32F-B52857A502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4271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еш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365125"/>
            <a:ext cx="4602318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00" y="1691640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00" y="2093976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8000" y="2962656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2" name="Текст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58000" y="3310128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3" name="Текст 4">
            <a:extLst>
              <a:ext uri="{FF2B5EF4-FFF2-40B4-BE49-F238E27FC236}">
                <a16:creationId xmlns:a16="http://schemas.microsoft.com/office/drawing/2014/main" id="{8462AFAF-169F-4E2A-AC00-6E86665954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354" y="3931920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Текст 12">
            <a:extLst>
              <a:ext uri="{FF2B5EF4-FFF2-40B4-BE49-F238E27FC236}">
                <a16:creationId xmlns:a16="http://schemas.microsoft.com/office/drawing/2014/main" id="{9FDE6BB6-DE86-4B19-B83F-5B83A89477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70354" y="4270248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Текст 4">
            <a:extLst>
              <a:ext uri="{FF2B5EF4-FFF2-40B4-BE49-F238E27FC236}">
                <a16:creationId xmlns:a16="http://schemas.microsoft.com/office/drawing/2014/main" id="{2B544474-29CA-4D8E-AC15-C05ABDF606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70354" y="4855464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Текст 12">
            <a:extLst>
              <a:ext uri="{FF2B5EF4-FFF2-40B4-BE49-F238E27FC236}">
                <a16:creationId xmlns:a16="http://schemas.microsoft.com/office/drawing/2014/main" id="{7C778245-11E1-4B65-ADC1-E9D3DE34E5D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354" y="5193792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20XX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1357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зор проду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B1C922A-9F54-409C-8C2C-90A55B890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00706" y="0"/>
            <a:ext cx="6095999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2" y="365125"/>
            <a:ext cx="5386078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4384" y="1566525"/>
            <a:ext cx="3401568" cy="371246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09922" y="1893053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457506" y="1893053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E725FCE9-B62D-4B16-807B-9D0D63E93B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922" y="2368970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57506" y="2355956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FF039F13-B78B-4A7E-AB1D-94C070BAE97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719917" y="3843877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67501" y="3843877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2">
            <a:extLst>
              <a:ext uri="{FF2B5EF4-FFF2-40B4-BE49-F238E27FC236}">
                <a16:creationId xmlns:a16="http://schemas.microsoft.com/office/drawing/2014/main" id="{1F0A1756-3486-46A9-9DD3-7BFA5FF757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917" y="4319794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2" name="Текст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67501" y="4306780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847850" cy="365125"/>
          </a:xfrm>
        </p:spPr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18" name="Нижний колонтитул 7">
            <a:extLst>
              <a:ext uri="{FF2B5EF4-FFF2-40B4-BE49-F238E27FC236}">
                <a16:creationId xmlns:a16="http://schemas.microsoft.com/office/drawing/2014/main" id="{37667359-6B2F-4D7C-932B-CE6A0E91C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23" name="Номер слайда 8">
            <a:extLst>
              <a:ext uri="{FF2B5EF4-FFF2-40B4-BE49-F238E27FC236}">
                <a16:creationId xmlns:a16="http://schemas.microsoft.com/office/drawing/2014/main" id="{C69C9BA9-6130-4098-A0A6-E1A00A3B6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9969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роблема и 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6988" y="2555875"/>
            <a:ext cx="4953000" cy="3159125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65806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1112" y="3513220"/>
            <a:ext cx="8682164" cy="1828799"/>
          </a:xfrm>
          <a:solidFill>
            <a:schemeClr val="accent3">
              <a:alpha val="90000"/>
            </a:schemeClr>
          </a:solidFill>
        </p:spPr>
        <p:txBody>
          <a:bodyPr lIns="1371600" tIns="0" bIns="0" rtlCol="0" anchor="ctr">
            <a:noAutofit/>
          </a:bodyPr>
          <a:lstStyle>
            <a:lvl1pPr algn="ct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99958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изнес-мод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8" name="Рисунок 15">
            <a:extLst>
              <a:ext uri="{FF2B5EF4-FFF2-40B4-BE49-F238E27FC236}">
                <a16:creationId xmlns:a16="http://schemas.microsoft.com/office/drawing/2014/main" id="{43CBE128-6D8D-4605-B225-5A34FFB1F25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910104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11096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Маркер 2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11096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9" name="Рисунок 15">
            <a:extLst>
              <a:ext uri="{FF2B5EF4-FFF2-40B4-BE49-F238E27FC236}">
                <a16:creationId xmlns:a16="http://schemas.microsoft.com/office/drawing/2014/main" id="{E63C0874-8701-4CED-B60A-61A655FB5A5F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951917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956048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Маркер 3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56048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0" name="Рисунок 15">
            <a:extLst>
              <a:ext uri="{FF2B5EF4-FFF2-40B4-BE49-F238E27FC236}">
                <a16:creationId xmlns:a16="http://schemas.microsoft.com/office/drawing/2014/main" id="{F223D9C7-A9C3-4D38-B4D8-9CAB3A19CF51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993730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91856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Маркер 4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991856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15" name="Дата 1">
            <a:extLst>
              <a:ext uri="{FF2B5EF4-FFF2-40B4-BE49-F238E27FC236}">
                <a16:creationId xmlns:a16="http://schemas.microsoft.com/office/drawing/2014/main" id="{6FCC4B1F-E859-43CC-8B33-EE155744227A}"/>
              </a:ext>
            </a:extLst>
          </p:cNvPr>
          <p:cNvSpPr>
            <a:spLocks noGrp="1"/>
          </p:cNvSpPr>
          <p:nvPr>
            <p:ph type="dt" sz="half" idx="45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0068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курен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72" y="365125"/>
            <a:ext cx="10193315" cy="132556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62073" y="1853548"/>
            <a:ext cx="4572000" cy="64008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62073" y="2505075"/>
            <a:ext cx="4572000" cy="3200400"/>
          </a:xfrm>
        </p:spPr>
        <p:txBody>
          <a:bodyPr rtlCol="0">
            <a:normAutofit/>
          </a:bodyPr>
          <a:lstStyle>
            <a:lvl1pPr>
              <a:lnSpc>
                <a:spcPts val="2600"/>
              </a:lnSpc>
              <a:defRPr sz="1600"/>
            </a:lvl1pPr>
            <a:lvl2pPr>
              <a:lnSpc>
                <a:spcPts val="2600"/>
              </a:lnSpc>
              <a:defRPr sz="1600"/>
            </a:lvl2pPr>
            <a:lvl3pPr>
              <a:lnSpc>
                <a:spcPts val="2600"/>
              </a:lnSpc>
              <a:defRPr sz="1600"/>
            </a:lvl3pPr>
            <a:lvl4pPr>
              <a:lnSpc>
                <a:spcPts val="2600"/>
              </a:lnSpc>
              <a:defRPr sz="1600"/>
            </a:lvl4pPr>
            <a:lvl5pPr>
              <a:lnSpc>
                <a:spcPts val="2600"/>
              </a:lnSpc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94485" y="1853548"/>
            <a:ext cx="4572000" cy="640080"/>
          </a:xfrm>
          <a:noFill/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94485" y="2505075"/>
            <a:ext cx="4572000" cy="3200400"/>
          </a:xfrm>
        </p:spPr>
        <p:txBody>
          <a:bodyPr rtlCol="0">
            <a:normAutofit/>
          </a:bodyPr>
          <a:lstStyle>
            <a:lvl1pPr>
              <a:lnSpc>
                <a:spcPts val="2600"/>
              </a:lnSpc>
              <a:defRPr sz="1600"/>
            </a:lvl1pPr>
            <a:lvl2pPr>
              <a:lnSpc>
                <a:spcPts val="2600"/>
              </a:lnSpc>
              <a:defRPr sz="1600"/>
            </a:lvl2pPr>
            <a:lvl3pPr>
              <a:lnSpc>
                <a:spcPts val="2600"/>
              </a:lnSpc>
              <a:defRPr sz="1600"/>
            </a:lvl3pPr>
            <a:lvl4pPr>
              <a:lnSpc>
                <a:spcPts val="2600"/>
              </a:lnSpc>
              <a:defRPr sz="1600"/>
            </a:lvl4pPr>
            <a:lvl5pPr>
              <a:lnSpc>
                <a:spcPts val="2600"/>
              </a:lnSpc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582C2B31-DB43-4AEF-AA1E-62866E69E5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5009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84" r:id="rId3"/>
    <p:sldLayoutId id="2147483671" r:id="rId4"/>
    <p:sldLayoutId id="2147483683" r:id="rId5"/>
    <p:sldLayoutId id="2147483667" r:id="rId6"/>
    <p:sldLayoutId id="2147483688" r:id="rId7"/>
    <p:sldLayoutId id="2147483673" r:id="rId8"/>
    <p:sldLayoutId id="2147483672" r:id="rId9"/>
    <p:sldLayoutId id="2147483669" r:id="rId10"/>
    <p:sldLayoutId id="2147483682" r:id="rId11"/>
    <p:sldLayoutId id="2147483663" r:id="rId12"/>
    <p:sldLayoutId id="2147483677" r:id="rId13"/>
    <p:sldLayoutId id="2147483653" r:id="rId14"/>
    <p:sldLayoutId id="2147483678" r:id="rId15"/>
    <p:sldLayoutId id="2147483650" r:id="rId16"/>
    <p:sldLayoutId id="2147483654" r:id="rId17"/>
    <p:sldLayoutId id="2147483681" r:id="rId18"/>
    <p:sldLayoutId id="2147483686" r:id="rId19"/>
    <p:sldLayoutId id="2147483690" r:id="rId20"/>
    <p:sldLayoutId id="2147483676" r:id="rId21"/>
    <p:sldLayoutId id="2147483680" r:id="rId22"/>
    <p:sldLayoutId id="2147483675" r:id="rId23"/>
    <p:sldLayoutId id="2147483652" r:id="rId24"/>
    <p:sldLayoutId id="2147483665" r:id="rId25"/>
    <p:sldLayoutId id="2147483655" r:id="rId26"/>
    <p:sldLayoutId id="2147483656" r:id="rId27"/>
    <p:sldLayoutId id="2147483657" r:id="rId2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pos="5760" userDrawn="1">
          <p15:clr>
            <a:srgbClr val="F26B43"/>
          </p15:clr>
        </p15:guide>
        <p15:guide id="5" pos="7248" userDrawn="1">
          <p15:clr>
            <a:srgbClr val="F26B43"/>
          </p15:clr>
        </p15:guide>
        <p15:guide id="6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тография четырех кактусов в горшках">
            <a:extLst>
              <a:ext uri="{FF2B5EF4-FFF2-40B4-BE49-F238E27FC236}">
                <a16:creationId xmlns:a16="http://schemas.microsoft.com/office/drawing/2014/main" id="{BF9CB5A5-086A-4BC4-A3F9-0BFA2C0AEE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724" y="457200"/>
            <a:ext cx="11274552" cy="59436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8994" y="1008063"/>
            <a:ext cx="8427612" cy="2054388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/>
              <a:t>Физическое и психологическое здоровье учащегося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3105163"/>
            <a:ext cx="3167636" cy="647673"/>
          </a:xfrm>
        </p:spPr>
        <p:txBody>
          <a:bodyPr rtlCol="0">
            <a:normAutofit fontScale="92500"/>
          </a:bodyPr>
          <a:lstStyle/>
          <a:p>
            <a:pPr rtl="0"/>
            <a:r>
              <a:rPr lang="ru-RU" sz="3600" dirty="0"/>
              <a:t>КРУГЛЫЙ СТОЛ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5"/>
            <a:ext cx="7287768" cy="1325563"/>
          </a:xfrm>
        </p:spPr>
        <p:txBody>
          <a:bodyPr rtlCol="0"/>
          <a:lstStyle/>
          <a:p>
            <a:pPr rtl="0"/>
            <a:r>
              <a:rPr lang="ru-RU" dirty="0"/>
              <a:t>О важности здоровья</a:t>
            </a:r>
          </a:p>
        </p:txBody>
      </p:sp>
      <p:pic>
        <p:nvPicPr>
          <p:cNvPr id="10" name="Рисунок 9" descr="фотография трех сочных растений в белых горшках&#10;">
            <a:extLst>
              <a:ext uri="{FF2B5EF4-FFF2-40B4-BE49-F238E27FC236}">
                <a16:creationId xmlns:a16="http://schemas.microsoft.com/office/drawing/2014/main" id="{950F1AD8-D083-461E-A758-E3AA785CE79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1941230"/>
            <a:ext cx="9144000" cy="2286000"/>
          </a:xfr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4448" y="4407407"/>
            <a:ext cx="7287768" cy="2085467"/>
          </a:xfrm>
        </p:spPr>
        <p:txBody>
          <a:bodyPr rtlCol="0">
            <a:normAutofit fontScale="92500"/>
          </a:bodyPr>
          <a:lstStyle/>
          <a:p>
            <a:pPr rtl="0"/>
            <a:r>
              <a:rPr lang="ru-RU" sz="2400" dirty="0"/>
              <a:t>Человек – высшее творение природы. Но для того, чтобы наслаждаться ее сокровищами, он должен отвечать по крайней мере одному требованию: быть здоровым</a:t>
            </a:r>
          </a:p>
          <a:p>
            <a:pPr rtl="0"/>
            <a:r>
              <a:rPr lang="ru-RU" sz="2400" dirty="0" err="1"/>
              <a:t>А.А.Леонов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3392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69AB68-AAD3-4F45-941A-BD76631A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/>
              <a:t>От чего зависит здоровье? 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C71E2193-EEC8-8EC9-565E-54DA5F26D98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600825" y="2686049"/>
            <a:ext cx="5324475" cy="3019425"/>
          </a:xfrm>
        </p:spPr>
        <p:txBody>
          <a:bodyPr/>
          <a:lstStyle/>
          <a:p>
            <a:pPr algn="l"/>
            <a:r>
              <a:rPr lang="ru-RU" sz="2900" dirty="0"/>
              <a:t>Родителям необходимо помнить об их основной роли в закладывании принципов ЗОЖ в семье, о воспитании принципов поддержания психологического(эмоционального) здоровья, культуры общения </a:t>
            </a:r>
            <a:endParaRPr lang="ru-BY" sz="2900" dirty="0"/>
          </a:p>
        </p:txBody>
      </p:sp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id="{D036DBA9-B8B3-D643-4072-36C129B013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589647"/>
              </p:ext>
            </p:extLst>
          </p:nvPr>
        </p:nvGraphicFramePr>
        <p:xfrm>
          <a:off x="838200" y="1887105"/>
          <a:ext cx="6914361" cy="3892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6454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Рисунок 10">
            <a:extLst>
              <a:ext uri="{FF2B5EF4-FFF2-40B4-BE49-F238E27FC236}">
                <a16:creationId xmlns:a16="http://schemas.microsoft.com/office/drawing/2014/main" id="{7B8040BD-D630-429D-A8B5-0210D22D5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" b="1237"/>
          <a:stretch/>
        </p:blipFill>
        <p:spPr>
          <a:xfrm>
            <a:off x="1588" y="4572000"/>
            <a:ext cx="12188825" cy="2286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E54ABB-4929-4810-950B-2DAEA0A5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/>
              <a:t>Виды здоровья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12B089-A8F9-45B1-BE6E-EAC10163F0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305" y="1696389"/>
            <a:ext cx="3210331" cy="3647605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Психологическое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FE22F9B-4BF8-41DC-8F1C-836B546E59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5593" y="2750695"/>
            <a:ext cx="2743200" cy="2465883"/>
          </a:xfrm>
        </p:spPr>
        <p:txBody>
          <a:bodyPr rtlCol="0">
            <a:normAutofit/>
          </a:bodyPr>
          <a:lstStyle/>
          <a:p>
            <a:pPr rtl="0"/>
            <a:r>
              <a:rPr lang="ru-RU" sz="1800" dirty="0"/>
              <a:t>Поддержание гармоничных отношений с собой и окружающими, стабильное эмоциональное состояние и отсутствие негативных переживаний, кризисов в жизни</a:t>
            </a:r>
            <a:r>
              <a:rPr lang="ru-RU" dirty="0"/>
              <a:t>. </a:t>
            </a:r>
          </a:p>
        </p:txBody>
      </p:sp>
      <p:sp>
        <p:nvSpPr>
          <p:cNvPr id="114" name="Текст 113">
            <a:extLst>
              <a:ext uri="{FF2B5EF4-FFF2-40B4-BE49-F238E27FC236}">
                <a16:creationId xmlns:a16="http://schemas.microsoft.com/office/drawing/2014/main" id="{B51B89C9-6212-44BC-8654-817139EF8D5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16628" y="1696389"/>
            <a:ext cx="3209544" cy="3648456"/>
          </a:xfrm>
        </p:spPr>
        <p:txBody>
          <a:bodyPr rtlCol="0"/>
          <a:lstStyle/>
          <a:p>
            <a:pPr rtl="0"/>
            <a:r>
              <a:rPr lang="ru-RU" dirty="0"/>
              <a:t>Физическое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6B35F89A-6CDF-41F7-BD87-18B45BD7330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765548" y="2750695"/>
            <a:ext cx="2743200" cy="24658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sz="2800" noProof="1"/>
              <a:t>Нормальное функционирование всех органиов и систем организма</a:t>
            </a:r>
          </a:p>
          <a:p>
            <a:pPr rtl="0"/>
            <a:endParaRPr lang="ru-RU" noProof="1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E1C399-8F48-44F5-9461-3C89866D4CE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148764" y="1696389"/>
            <a:ext cx="3209544" cy="3648456"/>
          </a:xfrm>
        </p:spPr>
        <p:txBody>
          <a:bodyPr rtlCol="0"/>
          <a:lstStyle/>
          <a:p>
            <a:pPr rtl="0"/>
            <a:r>
              <a:rPr lang="ru-RU" dirty="0"/>
              <a:t>Нравственное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E92B9716-8D44-4864-8986-720957B343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377130" y="2750695"/>
            <a:ext cx="2743200" cy="2465883"/>
          </a:xfrm>
        </p:spPr>
        <p:txBody>
          <a:bodyPr rtlCol="0">
            <a:normAutofit/>
          </a:bodyPr>
          <a:lstStyle/>
          <a:p>
            <a:pPr rtl="0"/>
            <a:r>
              <a:rPr lang="ru-RU" sz="2400" noProof="1"/>
              <a:t>Система ценностей, установок и мотивов поведения индивида в обществе.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14231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72" y="365125"/>
            <a:ext cx="10193315" cy="5441950"/>
          </a:xfrm>
        </p:spPr>
        <p:txBody>
          <a:bodyPr rtlCol="0">
            <a:normAutofit/>
          </a:bodyPr>
          <a:lstStyle/>
          <a:p>
            <a:r>
              <a:rPr lang="ru-BY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 каким же симптомам можно определить, в стрессе ребенок или нет?</a:t>
            </a:r>
            <a:b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BY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</a:t>
            </a:r>
            <a:r>
              <a:rPr lang="ru-BY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Ваш ребенок отдаляется от близких, друзей, становится замкнутым. </a:t>
            </a:r>
            <a:b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2.Снижение уверенности в себе.</a:t>
            </a:r>
            <a:b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</a:t>
            </a:r>
            <a:r>
              <a:rPr lang="ru-BY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Рассеянность и забывчивость. Не помнит, что было вчера, витает в облаках, не может ни на чем сосредоточиться.</a:t>
            </a:r>
            <a:b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4.Постоянные смены настроения или чрезмерно длительная апатия, негативный тон настроения.</a:t>
            </a:r>
            <a:b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5.Хроническое утомление, недосыпание.</a:t>
            </a:r>
            <a:b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6.Переедание или недостаточное потребление пищи.</a:t>
            </a:r>
            <a:b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7.Появление нехарактерных проявлений в поведении или внезапно появившиеся вредные привычки. </a:t>
            </a:r>
            <a:br>
              <a:rPr lang="ru-BY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8.Замкнутость, нежелание откровенно говорить на обыденные темы. </a:t>
            </a:r>
            <a:endParaRPr lang="ru-BY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4" name="Рисунок 23" descr="фотография разных сочных растений">
            <a:extLst>
              <a:ext uri="{FF2B5EF4-FFF2-40B4-BE49-F238E27FC236}">
                <a16:creationId xmlns:a16="http://schemas.microsoft.com/office/drawing/2014/main" id="{147E9A8B-CB18-4B11-85BF-ECE4A7B2F0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5943600"/>
            <a:ext cx="12188952" cy="914400"/>
          </a:xfrm>
        </p:spPr>
      </p:pic>
    </p:spTree>
    <p:extLst>
      <p:ext uri="{BB962C8B-B14F-4D97-AF65-F5344CB8AC3E}">
        <p14:creationId xmlns:p14="http://schemas.microsoft.com/office/powerpoint/2010/main" val="4151694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rtlCol="0"/>
          <a:lstStyle/>
          <a:p>
            <a:pPr rtl="0"/>
            <a:r>
              <a:rPr lang="ru-RU" dirty="0"/>
              <a:t>Спасибо за внимание</a:t>
            </a:r>
          </a:p>
        </p:txBody>
      </p:sp>
      <p:pic>
        <p:nvPicPr>
          <p:cNvPr id="30" name="Рисунок 29" descr="фотография человека в полосатой рубашке с растением в маленькой чашке&#10;">
            <a:extLst>
              <a:ext uri="{FF2B5EF4-FFF2-40B4-BE49-F238E27FC236}">
                <a16:creationId xmlns:a16="http://schemas.microsoft.com/office/drawing/2014/main" id="{0A59A12A-37A4-421F-9DA9-D4E61AB738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r="68"/>
          <a:stretch/>
        </p:blipFill>
        <p:spPr>
          <a:xfrm>
            <a:off x="458724" y="390524"/>
            <a:ext cx="5637276" cy="4114800"/>
          </a:xfr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F0560B36-9DE2-1883-1817-07A437B895A5}"/>
              </a:ext>
            </a:extLst>
          </p:cNvPr>
          <p:cNvSpPr txBox="1">
            <a:spLocks/>
          </p:cNvSpPr>
          <p:nvPr/>
        </p:nvSpPr>
        <p:spPr>
          <a:xfrm>
            <a:off x="6629399" y="390524"/>
            <a:ext cx="4756501" cy="56709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ru-RU" dirty="0"/>
              <a:t>Помните, что даже если речь идет о ребенке-старшекласснике, это не отменяет простого факта: его здоровье в ваших руках. Будьте внимательны к состоянию ваших детей, не бойтесь задавать вопросы и вовремя обращайтесь за помощью.</a:t>
            </a:r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theme/theme1.xml><?xml version="1.0" encoding="utf-8"?>
<a:theme xmlns:a="http://schemas.openxmlformats.org/drawingml/2006/main" name="Пользовательские">
  <a:themeElements>
    <a:clrScheme name="Custom 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09D"/>
      </a:accent1>
      <a:accent2>
        <a:srgbClr val="FFD7C7"/>
      </a:accent2>
      <a:accent3>
        <a:srgbClr val="FFE9E0"/>
      </a:accent3>
      <a:accent4>
        <a:srgbClr val="55736D"/>
      </a:accent4>
      <a:accent5>
        <a:srgbClr val="88A88E"/>
      </a:accent5>
      <a:accent6>
        <a:srgbClr val="E6FFFB"/>
      </a:accent6>
      <a:hlink>
        <a:srgbClr val="0563C1"/>
      </a:hlink>
      <a:folHlink>
        <a:srgbClr val="954F72"/>
      </a:folHlink>
    </a:clrScheme>
    <a:fontScheme name="Custom 116">
      <a:majorFont>
        <a:latin typeface="Bodoni M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419035_TF66722518_Win32" id="{5E663E60-9241-454F-9D79-FA28B6B8E2E6}" vid="{C89703AC-DCB6-4757-83A4-6B2EB7B7FA67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E6AE0A-D4B0-4A5B-9359-3C20E0AE6F6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34F12D6A-2BE8-4847-A724-6F141C79A2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C88140-B977-44ED-8877-83D5BCE7639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Простая презентация о продажах</Template>
  <TotalTime>17</TotalTime>
  <Words>282</Words>
  <Application>Microsoft Office PowerPoint</Application>
  <PresentationFormat>Широкоэкранный</PresentationFormat>
  <Paragraphs>23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Source Sans Pro Light</vt:lpstr>
      <vt:lpstr>Times New Roman</vt:lpstr>
      <vt:lpstr>Пользовательские</vt:lpstr>
      <vt:lpstr>Физическое и психологическое здоровье учащегося</vt:lpstr>
      <vt:lpstr>О важности здоровья</vt:lpstr>
      <vt:lpstr>От чего зависит здоровье? </vt:lpstr>
      <vt:lpstr>Виды здоровья</vt:lpstr>
      <vt:lpstr>По каким же симптомам можно определить, в стрессе ребенок или нет?  1.Ваш ребенок отдаляется от близких, друзей, становится замкнутым.  2.Снижение уверенности в себе. 3.Рассеянность и забывчивость. Не помнит, что было вчера, витает в облаках, не может ни на чем сосредоточиться. 4.Постоянные смены настроения или чрезмерно длительная апатия, негативный тон настроения. 5.Хроническое утомление, недосыпание. 6.Переедание или недостаточное потребление пищи. 7.Появление нехарактерных проявлений в поведении или внезапно появившиеся вредные привычки.  8.Замкнутость, нежелание откровенно говорить на обыденные темы. 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Физическое и психологическое здоровье учащегося</dc:title>
  <dc:creator>Роман Владимирович Гайдук</dc:creator>
  <cp:lastModifiedBy>Роман Владимирович Гайдук</cp:lastModifiedBy>
  <cp:revision>2</cp:revision>
  <dcterms:created xsi:type="dcterms:W3CDTF">2023-10-23T13:41:55Z</dcterms:created>
  <dcterms:modified xsi:type="dcterms:W3CDTF">2023-10-23T14:00:45Z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